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3" autoAdjust="0"/>
    <p:restoredTop sz="94660"/>
  </p:normalViewPr>
  <p:slideViewPr>
    <p:cSldViewPr>
      <p:cViewPr>
        <p:scale>
          <a:sx n="60" d="100"/>
          <a:sy n="60" d="100"/>
        </p:scale>
        <p:origin x="-177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5B4BAB1-1786-4A63-AC48-F2D647674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2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638800" y="6400800"/>
            <a:ext cx="3135313" cy="244475"/>
          </a:xfrm>
        </p:spPr>
        <p:txBody>
          <a:bodyPr/>
          <a:lstStyle>
            <a:lvl1pPr>
              <a:defRPr sz="1200" b="1" i="1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FCFA48C-B20C-42CF-9059-B25F7C8CCC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5943600" cy="942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9812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E45EA-656D-4325-BA42-13250D4372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3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457200"/>
            <a:ext cx="202882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34075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30F8F1-28F4-458F-959E-1B1597213D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295400"/>
            <a:ext cx="70485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937D651C-8512-4AFB-9A22-4DB064600B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111D2-C653-4873-B193-310F3B7903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0586A5-B4A7-4E52-B632-D1311203C7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E3E73C-3FC5-462A-B429-FA503FF065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DF0DEE-435F-4586-9432-30D58EB8D1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7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4089E9-BA7D-46EB-BE96-4D6B1D75A6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FF1B81-7DD0-4E98-84E4-2C711F6D72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46CDC6-E3D7-4D95-B757-DF206C4426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8DE56A-6F82-4BB4-830D-8FBB353494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2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" name="Object 102"/>
          <p:cNvGraphicFramePr>
            <a:graphicFrameLocks noChangeAspect="1"/>
          </p:cNvGraphicFramePr>
          <p:nvPr/>
        </p:nvGraphicFramePr>
        <p:xfrm>
          <a:off x="0" y="0"/>
          <a:ext cx="1828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Image" r:id="rId15" imgW="3301587" imgH="9752381" progId="Photoshop.Image.7">
                  <p:embed/>
                </p:oleObj>
              </mc:Choice>
              <mc:Fallback>
                <p:oleObj name="Image" r:id="rId15" imgW="3301587" imgH="9752381" progId="Photoshop.Image.7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76400" y="1295400"/>
            <a:ext cx="70485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54F0D85-0EAC-4B7D-B56F-803498FEDA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457200"/>
            <a:ext cx="7086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บทที่ 5  ไดโอดชนิดพิเศษ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7286" y="1196752"/>
            <a:ext cx="5814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	ไดโอดชนิดพิเศษ เช่น ซีเนอร์ไดโอด ไดโอดเปล่งแสง โพโต้ไดโอด และไดโอดแบบอื่นๆ ที่ใช้กันอย่างแพร่หลายในการควบคุมในงานอิเล็กทรอนิกส์อุตสาหกรรม เช่นการนำซีเนอร์ไดโอดไปใช้ควบคุมแรงดันไฟฟ้ากระแสตรงในวงจรแหล่งจ่ายไฟฟ้ากระแสตรงอย่างง่ายๆ โดยต่อร่วมกับวงจรเรียงกระแส ดังแสดงในรูป ซึ่งเป็นการประยุกต์ใช้งานไดโอดชนิดพิเศษต่างๆ คือใช้ซีเนอร์ไดโอดสร้างแหล่งจ่ายกระแสไฟฟ้าแรงดันคงที่ จ่ายให้กับไดโอดแสงชนิดอินฟาเรด ส่งแสงให้กับตัวรับแสง เช่นโพโต้ไดโอดในวงจร การเชื่อมโยงสัญญาณทางแสงนี้เรียกว่า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Optical link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เมื่อพิจรณาการควบคุมในวงการอุตสาหกรรม มีการใช้ไดโอดชนิดพิเศษตรวจจับการเคลื่อนที่ของวัตถุ ดังนั้นจึงควรศึกษาสิ่งต่อไปนี้ให้เข้าใจ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การควบคุมแรงดันเมื่อโหลดเปลี่ยนแปลง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	เมื่อโหลด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RL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มาต่อเข้าที่เอาพุตของวงจรควบคุมแรงดันคงที่ที่ใช้ซีเนอร์ไดโอด ซึ่งซีเนอร์ไดโอดจะทำหน้าที่ควบคุมแรงดันตกคร่อมโหลด ให้มีแรงดันคงที่ค่าแรงดันซีเนอร์ ซึ่งขึ้นอยู่กับค่ากระแสที่ไหลผ่านซีเนอร์ไดโอดนั่นเอง การเปลี่ยนแปลงค่าของกระแสโหลด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IL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เนื่องจากค่าความต้านทานโหลดเปลี่ยนแปลงนั้นจะทำให้จะทำให้ค่ากระแสซีเนอร์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IZ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เปลี่ยนแปลงด้วย การที่ซีเนอร์ไดโอดจะรักษาแรงดันซีเนอร์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Vz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ให้มีค่าคงที่ได้กระแสซีเนอร์ต้องมีค่าอยู่ระหว่าง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Izk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ถึง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Izm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และย่านกระแสที่โหลดเปลี่ยนแปลงไป แต่ระดับแรงดันตกคร่อมโหลดยังคงอยู่ได้เรียกว่า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Load Regulation</a:t>
            </a:r>
          </a:p>
          <a:p>
            <a:pPr marL="0" indent="0"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37112"/>
            <a:ext cx="5616624" cy="21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ไดโอดทางแสง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(Optical Diodes)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	ไดโอดทางแสง ที่นิยมใช้มากมี 2 ชนิดคือ ไดโอดเปล่งแสง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LED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และโฟโต้ไดโอด และจะใช้อุปกรณ์ทั้งสองนี้ในการรับส่งไฟฟ้า โดยเปลี่ยนเป็นรูปแสง โดยใช้ไดโอดเปล่งแสงเป็นตัวส่งแสง และใช้โฟโต้ไดโอดเป็นตัวรับแสง</a:t>
            </a:r>
          </a:p>
          <a:p>
            <a:pPr marL="0" indent="0"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ไดโอดเปล่งแสง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(Light Emitting Diode)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เมื่อนำสารกึ่งตัวนำชนิดซิลิคอน หรือเจอมาเนียมมาผสมกับสารบางชนิด จะทำให้เกิดประกฏการที่เปลี่ยนแปลงไปจากรอยต่อพี-เอ็นปกติ เช่นเมื่อนำซิลิกอนผสมกับแกลเลี่ยมอาซาไนด์ และทำเป็นรอยต่อ พี-เอ็นเมื่อนำรอยต่อพีเอ็นดังกล่าวให้ไบอัสตรงจะทำให้เกิดกระแสไหลผ่านรอยต่อพีเอ็น ประกฏการนี้เกิดกับไดโอดเปล่งแสง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(LED)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เท่านั้น เรียกชื่อว่า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Electroluminescence</a:t>
            </a:r>
          </a:p>
          <a:p>
            <a:pPr marL="0" indent="0">
              <a:buNone/>
            </a:pP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1008"/>
            <a:ext cx="2878460" cy="2336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00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แต่เมื่อให้ไบอัสกลับกับไดโอดเปล่งแสง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(LED)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ไดโอดจะไม่นำกระแส และไม่เปล่งแสง ไดโอดเปล่งแสงจะเปล่งแสงได้เมื่อได้รับไบอัสตรงเท่านั้น ไดโอดเปล่งแสงมีสัลักษณ์ดังนี้</a:t>
            </a:r>
          </a:p>
          <a:p>
            <a:pPr marL="0" indent="0"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09950"/>
            <a:ext cx="3819525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919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แสงที่ปล่อยออกมาจากไดโอดเปล่งแสงมีหลายสี เกิดจากสารที่ผสมเข้ากับรอยต่อพี-เอ็น เช่น แกลเลี่ยมอาซาไนต์ ทำให้ไดโอดเปล่งแสงอินฟาเรดแกลเลียมอาซาไนต์ ฟอสไฟต์ ทำให้เปล่งแสงสีแดงหรือเหลือง และแกลเลี่ยมฟอนไฟด์ ทำให้เปล่งแสงสีเขียว เป็นต้นเมื่อให้ไบอัสตรงกับไดโอดเปล่งแสงดังรูปจะทำให้เกิดพลังงานแสงที่ไดโอดเปล่งออกมามีหน่วยเป็นมิลลิวัตต์ ซึ่งกำลังไฟฟ้าที่เกิดขึ้นนี้จะแปรไปตามค่าของกระแสไบอัสตรงที่ไดโอดเปล่งแสง ดังการฟ</a:t>
            </a: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61048"/>
            <a:ext cx="5115099" cy="2485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20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	ความยาวคลื่น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(Wave Length)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ไดโอดเปล่งแสงชนิดที่เปล่งแสงที่ตามนุษย์มองเห็นได้โดยมากจะเป็นแสงสีแดง ปกติจะมีความยาวคลื่นของแสงเท่ากับ  660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nm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(นาโนเมตร) แต่ถ้าเป็นไดโอดเปล่งแสงอินฟาเรด ซึ่งเป็นแสงที่มองด้วยตาเปล่าไม่เห็น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Univissible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จะมีความยาวคลื่นแสงเท่ากับ 940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nm</a:t>
            </a:r>
          </a:p>
          <a:p>
            <a:pPr marL="0" indent="0"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88" y="3284984"/>
            <a:ext cx="6386860" cy="2656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15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โฟโต้ไดโอด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(Photodiode)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โฟโต้ไดโอด การทำงานของโฟโต้ไดโอดนั้นจะตรงกันข้ามกับไดโอดเปล่งแสงคือ เมื่อโฟโต้ไดโอดไม่ได้รับแสงนั้นจะไม่มีกระแสไหลผ่านโฟโต้ไดโอด (ไม่นำกระแส) แต่ถ้าได้รับแสงเข้าที่รอยต่อพี-เอ็นของโฟโต้ไดโอดจะมีกระแสไหลผ่านได้ กระแสดังกล่าวจะไหลได้เมื่อ โฟโต้ไดโอดได้รับไบอัสกลับเท่านั้น 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66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48" y="1295400"/>
            <a:ext cx="4697604" cy="5029200"/>
          </a:xfrm>
        </p:spPr>
      </p:pic>
      <p:sp>
        <p:nvSpPr>
          <p:cNvPr id="4" name="TextBox 3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3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การประยุกต์ใช้งาน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ผู้อ่านควรเข้าใจถึงจุดประสงค์ที่ผู้เขียนต่องการให้สามารถประยุกต์นำเอาซีเนอร์ไดโอด ไดโอดเปล่งแสง โฟโต้ไดโอด ไปใช้งานได้ตามลำดับต่อไปนี้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ศึกษาว่าวงจรจ่ายแรงดันคงที่ที่ใช้ซีเนอร์ไดโอดได้อย่างไร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ศึกษาว่าไดโอดเปล่งแสงทำงานอย่างไร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ศึกษาการทำงานของโฟโต้ไดโอดและการนำไปใช้งาน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ตรวจสอบวงจรจากแผ่นวงจรพิมพ์ ได้อย่างถูกต้อง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ตรวจซ่อมวงจรเมื่อเกิดปัญหาเบื้องต้นได้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0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ระบบการนำไปใช้งานการตรวจนับวัตถุด้วยแสง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6264696" cy="2067427"/>
          </a:xfrm>
        </p:spPr>
      </p:pic>
      <p:sp>
        <p:nvSpPr>
          <p:cNvPr id="6" name="TextBox 5"/>
          <p:cNvSpPr txBox="1"/>
          <p:nvPr/>
        </p:nvSpPr>
        <p:spPr>
          <a:xfrm>
            <a:off x="1765057" y="3573016"/>
            <a:ext cx="73789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0" dirty="0" smtClean="0">
                <a:latin typeface="AngsanaUPC" pitchFamily="18" charset="-34"/>
                <a:cs typeface="AngsanaUPC" pitchFamily="18" charset="-34"/>
              </a:rPr>
              <a:t>การทำงานของวงจรแบ่งตามลำดับดังนี้</a:t>
            </a:r>
          </a:p>
          <a:p>
            <a:r>
              <a:rPr lang="th-TH" sz="2400" b="0" dirty="0" smtClean="0">
                <a:latin typeface="AngsanaUPC" pitchFamily="18" charset="-34"/>
                <a:cs typeface="AngsanaUPC" pitchFamily="18" charset="-34"/>
              </a:rPr>
              <a:t>1. วงจร </a:t>
            </a:r>
            <a:r>
              <a:rPr lang="en-US" sz="2400" b="0" dirty="0" err="1" smtClean="0">
                <a:latin typeface="AngsanaUPC" pitchFamily="18" charset="-34"/>
                <a:cs typeface="AngsanaUPC" pitchFamily="18" charset="-34"/>
              </a:rPr>
              <a:t>Zener</a:t>
            </a:r>
            <a:r>
              <a:rPr lang="en-US" sz="2400" b="0" dirty="0" smtClean="0">
                <a:latin typeface="AngsanaUPC" pitchFamily="18" charset="-34"/>
                <a:cs typeface="AngsanaUPC" pitchFamily="18" charset="-34"/>
              </a:rPr>
              <a:t> Regulated DC Power Supply </a:t>
            </a:r>
            <a:r>
              <a:rPr lang="th-TH" sz="2400" b="0" dirty="0" smtClean="0">
                <a:latin typeface="AngsanaUPC" pitchFamily="18" charset="-34"/>
                <a:cs typeface="AngsanaUPC" pitchFamily="18" charset="-34"/>
              </a:rPr>
              <a:t>เป็นวงจรจ่ายแรงดันไฟฟ้ากระแสตรงค่าคงที่</a:t>
            </a:r>
          </a:p>
          <a:p>
            <a:r>
              <a:rPr lang="th-TH" sz="2400" b="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b="0" dirty="0" smtClean="0">
                <a:latin typeface="AngsanaUPC" pitchFamily="18" charset="-34"/>
                <a:cs typeface="AngsanaUPC" pitchFamily="18" charset="-34"/>
              </a:rPr>
              <a:t>	โดยใช้ซีเนอร์ได้โอดเป็นตัวควบคุมแรงดันคงที่</a:t>
            </a:r>
          </a:p>
          <a:p>
            <a:r>
              <a:rPr lang="th-TH" sz="2400" b="0" dirty="0" smtClean="0">
                <a:latin typeface="AngsanaUPC" pitchFamily="18" charset="-34"/>
                <a:cs typeface="AngsanaUPC" pitchFamily="18" charset="-34"/>
              </a:rPr>
              <a:t>2. วงจร </a:t>
            </a:r>
            <a:r>
              <a:rPr lang="en-US" sz="2400" b="0" dirty="0" smtClean="0">
                <a:latin typeface="AngsanaUPC" pitchFamily="18" charset="-34"/>
                <a:cs typeface="AngsanaUPC" pitchFamily="18" charset="-34"/>
              </a:rPr>
              <a:t>Infrared Emitter </a:t>
            </a:r>
            <a:r>
              <a:rPr lang="th-TH" sz="2400" b="0" dirty="0" smtClean="0">
                <a:latin typeface="AngsanaUPC" pitchFamily="18" charset="-34"/>
                <a:cs typeface="AngsanaUPC" pitchFamily="18" charset="-34"/>
              </a:rPr>
              <a:t>คือวงจรส่งสัญญาณแสงใช้ไดโอดเปล่งแสงชนิดอินฟาเรด </a:t>
            </a:r>
          </a:p>
          <a:p>
            <a:r>
              <a:rPr lang="th-TH" sz="2400" b="0" dirty="0" smtClean="0">
                <a:latin typeface="AngsanaUPC" pitchFamily="18" charset="-34"/>
                <a:cs typeface="AngsanaUPC" pitchFamily="18" charset="-34"/>
              </a:rPr>
              <a:t>	(แสงสีแดงมองไม่เห็นด้วยตาเปล่า) เป็นตัวส่งแสง เพื่อให้วัตถุเคลื่อนที่ผ่าน</a:t>
            </a:r>
          </a:p>
          <a:p>
            <a:r>
              <a:rPr lang="th-TH" sz="2400" b="0" dirty="0" smtClean="0">
                <a:latin typeface="AngsanaUPC" pitchFamily="18" charset="-34"/>
                <a:cs typeface="AngsanaUPC" pitchFamily="18" charset="-34"/>
              </a:rPr>
              <a:t>3. วงจร </a:t>
            </a:r>
            <a:r>
              <a:rPr lang="en-US" sz="2400" b="0" dirty="0" smtClean="0">
                <a:latin typeface="AngsanaUPC" pitchFamily="18" charset="-34"/>
                <a:cs typeface="AngsanaUPC" pitchFamily="18" charset="-34"/>
              </a:rPr>
              <a:t>Infrared Detector </a:t>
            </a:r>
            <a:r>
              <a:rPr lang="th-TH" sz="2400" b="0" dirty="0" smtClean="0">
                <a:latin typeface="AngsanaUPC" pitchFamily="18" charset="-34"/>
                <a:cs typeface="AngsanaUPC" pitchFamily="18" charset="-34"/>
              </a:rPr>
              <a:t>คือวงจรรับสัญญาณอินฟาเรดที่ส่งจากวงจรในข้อ 2 โดยตัวรับ</a:t>
            </a:r>
          </a:p>
          <a:p>
            <a:r>
              <a:rPr lang="th-TH" sz="2400" b="0" dirty="0" smtClean="0">
                <a:latin typeface="AngsanaUPC" pitchFamily="18" charset="-34"/>
                <a:cs typeface="AngsanaUPC" pitchFamily="18" charset="-34"/>
              </a:rPr>
              <a:t>	เป็นโฟโต้ไดโอด</a:t>
            </a:r>
          </a:p>
          <a:p>
            <a:endParaRPr lang="th-TH" sz="2400" b="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70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	-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การทำงานของซีเนอร์ไดโอด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พารามิเตอร์ และพิกัดของซีเนอร์ไดโอด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หลักการทำงาน และการใช้งานของไดโอดเปล่งแสง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หลักการทำงานของโฟโต้ไดโอด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การเลือกไดโอดชนิดพิเศษไปใช้งานจากตารางข้อมูล</a:t>
            </a: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89040"/>
            <a:ext cx="5463383" cy="18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6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4. วงจร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THRESHOLD CIRCUIT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เป็นวงจรที่รับสัญญาณการ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เปลี่ยนแปลงของแสงที่</a:t>
            </a:r>
          </a:p>
          <a:p>
            <a:pPr marL="0" indent="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ได้รับจากโฟโต้ไดโอดซึ่งเป็นสัญญาณอนาลอกมาแปลงเป็นพัลส์สี่เหลี่ยม</a:t>
            </a:r>
          </a:p>
          <a:p>
            <a:pPr marL="0" indent="0"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เพื่อนำไปใช้ในวงจรนับจำนวน</a:t>
            </a:r>
          </a:p>
          <a:p>
            <a:pPr marL="0" indent="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5. วงจร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Digital Counter and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Disply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คือวงจรที่รับสัญญาณพัลส์จากวงจรที่ 4 มาเข้า</a:t>
            </a:r>
          </a:p>
          <a:p>
            <a:pPr marL="0" indent="0"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วงจรนับจำนวนที่ไอซี และแสดงการนับเป็นตัวเลขดิจิตอล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19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ซีเนอร์ไดโอด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Zener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Diode)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ซีเนอร์ไดโอด เป็นไดโอดชนิดพิเศษที่สร้างให้มีความแตกต่างกับการทำงานของไดโอดทั่วๆไป กล่าวคือเมื่อได้รับไบอัสตรงให้กับซีเนอร์ไดโอดจะทำงานเหมือนกับไดโอดเรียงกระแสคือนำกระแสได้และมีแรงดันตกคร่อมไดโอดขณะได้รับไบอัสตรง แต่เมื่อซีเนอร์ไดโอดได้รับไบอัสกลับถึงค่าแรงดันที่กำหนด (กำหนดค่าแรงดันขึ้นในซีเนอร์ไดโอดเช่น 2.2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V, 5.1V, 6V, 10V, 12V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ฯลฯ) ซีเนอร์ไดโอดจะนำกระแสได้และจะเกิดแรงดันตกคร่อมตัวเองที่เท่ากับค่าแรงดันที่กำหนดมาจากบริษัทผู้ผลิต กราฟลักษณะสมบัติของซีเนอร์ไดโอดดังรูป</a:t>
            </a:r>
          </a:p>
          <a:p>
            <a:pPr marL="0" indent="0">
              <a:buNone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05064"/>
            <a:ext cx="2622798" cy="26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การพังทลายของซีเนอร์ (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Zener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Breakdown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การพังทลายของซีเนอร์ การพังทลายของไดโอดแบ่งเป็น 2 ชนิด คือการพังทลายแบบอวาลานซ์ เมื่อไดโอดได้รับไบอัสกลับแรงดันสูงมากทำให้มีกระแสไหลย้อนกลับผ่านไดโอดจำนวนมากทำให้รอยต่อของไดโอดทะลุและใช้งานไม่ได้ การพังทลายอีกแบบหนึ่ง คือการพังทลายแบบซีเนอร์เป็นการพังทลายที่เกิดขึ้นกับแรงดันไบอัสกลับค่าต่ำๆ ซึ่งกำหนดได้จากการโด๊ปสารกึ่งตัวนำที่ใช้สร้างเป็นซีเนอร์ไดโอด การพังทลายแบบซีเนอร์นี้ จะมีกระแสไหลผ่านซีเนอร์ไดโอดจำนวนหนึ่ง ซึ่งต้องรักษาไม่ให้เกินค่าสูงสุด  และจะเกิดภาวะที่แรงดันตกคร่อมซีเนอร์ไดโอดมีค่าคงที่  เรียกว่าแรงดันซีเนอร์ (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Zener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Voltage =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Vz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) คุณสมบัติข้อนี้สามารถนำซีเนอร์ไดโอดไปสร้างเป็นวงจรควบคุมแรงดันไฟตรงจากแหล่งจ่ายไฟตรงให้มีค่าแรงดันที่คงที่ได้ ซีเนอร์ไดโอดที่ใช้อยู่ในท้องตลาดมีแรงดันซีเนอร์ตั้งแต่ 1.8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V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-200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V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71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คุณสมบัติของการพังทลาย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	คุณสมบัติการพังทลาย พิจรณาจากกราฟลักษณะสมบัติ โดยเฉพาะการพังทลายของซีเนอร์ไดโอดเมื่อได้รับไบอัสกลับดังรูป เมื่อเพิ่มแรงดันไบอัสกลับจนถึงค่าแรงดันซีเนอร์ จะเกิดกระแสไหลผ่านซีเนอร์ไดโอดมากขึ้น ที่จุดเอียงของกราฟ จะมีกระแสไหลผ่านซีเนอร์ไดโอดเท่ากับ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Izk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และถ้าซีเนอร์ไดโอดได้รับแรงดันสูงขึ้นอีกกระแสจะเพิ่มขึ้นแต่แรงดันของซีเนอร์จะคงที่ แต่ถ้าเพิ่มกระแสเกินกว่าค่ากระแสซีเนอร์สูงสุด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Izm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แรงดันซีเนอร์จะไม่คงที่</a:t>
            </a:r>
          </a:p>
          <a:p>
            <a:pPr marL="0" indent="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64" y="3573016"/>
            <a:ext cx="3572089" cy="31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ดังนั้นการนำเอาซีเนอร์ไดโอดไปใช้ในการควบคุมให้แรงดันไฟตรงคงที่ โดยใช้ค่าแรงดันซีเนอร์นั้นจึงต้องออกแบบวงจรควบคุมให้มีกระแสไหลผ่านไดโอดย่านระหว่างค่ากระแส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Izk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ถึงค่า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Izm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สำหรับกระแส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Izt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หมายถึง ค่ากระแสทดสอบค่าแรงดันซีเนอร์ ซึ่งเป็นค่ากระแสที่พิกัดของแรงดันซีเนอร์ตามค่าที่ผู้ผลิตกำหนดไว้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03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วงจรสมมูลของซีเนอร์ไดโอด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	เนื่องจากซีเนอร์ไดโอดมีคุณสมบัติจ่ายแรงดันคงที่เมื่อได้รับไบอัสกลับ ดังนั้นในอุดมคติ ซีเนอร์ไดโอดจึงมีวงจรเทียบเท่าหรือวงจรสมมูลเป็นแบตเตอรี่มีขนาดแรงดันไฟตรงเท่ากับ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Vz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โดยมีขั้วบวกของ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Vz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อยู่ที่แคโถด แลขั้วลบของ </a:t>
            </a:r>
            <a:r>
              <a:rPr lang="en-US" dirty="0" err="1">
                <a:latin typeface="AngsanaUPC" pitchFamily="18" charset="-34"/>
                <a:cs typeface="AngsanaUPC" pitchFamily="18" charset="-34"/>
              </a:rPr>
              <a:t>Vz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อยู่ที่แอโนด แต่ในทางปฏิบัติจะมีค่าความต้านทานภายในรอยต่อของซีเนอร์ไดโอดอยู่ด้วย ดังนั้นวงจรสมมูลของซีเนอร์ไดโอดในทางปฏิบัติจึงเป็นดังรูป ซึ่งมีค่าความต้านทานของซีเนอร์ไดโอด นี้มีค่าเท่ากับสมการ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96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การนำซีเนอร์ไดโอดไปใช้งาน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	จากคุณสมบัติการควบคุมแรงดันตกคร่อมตัวเอง ให้คงที่ที่ย่านกระแสย่านหนึ่ง (ระหว่าง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Izm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ถึง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Izk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) จึงมีผู้นำซีเนอร์ไดโอดไปใช้งานอย่างกว้างขวาง และที่นิยมใช้มากที่สุดคือใช้ซีเนอร์ไดโอดควบคุมแรงดันไฟฟ้ากระแสตรงให้คงที่ในวงจร และอาจใช้ซีเนอร์ในวงจรตัดรูปสัญญาณ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37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274768" cy="487363"/>
          </a:xfrm>
        </p:spPr>
        <p:txBody>
          <a:bodyPr/>
          <a:lstStyle/>
          <a:p>
            <a:r>
              <a:rPr lang="th-TH" dirty="0" smtClean="0"/>
              <a:t>การควบคุมแรงดันขาออกให้คงที่เมื่อแรงดันขาเข้าเปลี่ยนแปล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เมื่อนำซีเนอร์ไดโอดต่อกับแหล่งจ่ายไฟฟ้าปรับค่าได้ และปรับค่าแรงดันที่ป้อนเข้าซีเนอร์ไดโอดให้มีค่ามากกว่าแรงดันซีเนอร์ จะเกิดกระแสซีเนอร์ไหลผ่าน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R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และซีเนอร์ไดโอดจะเห็นว่าแรงดันขาออกของวงจร มีค่าคงที่เมื่อสัเกตจากมิแตอร์ แต่ถ้าลดแรงดัน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Vi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ลงแต่ต้องไม่น้อยกว่าค่าของ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Vz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จะทำให้กระแส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ลดลงซึ่งถ้ากระแส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มีค่าอยู่ระหว่าง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Izk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ถึง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Izm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แล้วค่าแรงดัน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Vo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จะยังคงอยู่เสมอ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453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7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db2004205gl">
  <a:themeElements>
    <a:clrScheme name="Office Theme 3">
      <a:dk1>
        <a:srgbClr val="000000"/>
      </a:dk1>
      <a:lt1>
        <a:srgbClr val="FFFFFF"/>
      </a:lt1>
      <a:dk2>
        <a:srgbClr val="8B1111"/>
      </a:dk2>
      <a:lt2>
        <a:srgbClr val="C0C0C0"/>
      </a:lt2>
      <a:accent1>
        <a:srgbClr val="A0C6F8"/>
      </a:accent1>
      <a:accent2>
        <a:srgbClr val="14CAEE"/>
      </a:accent2>
      <a:accent3>
        <a:srgbClr val="FFFFFF"/>
      </a:accent3>
      <a:accent4>
        <a:srgbClr val="000000"/>
      </a:accent4>
      <a:accent5>
        <a:srgbClr val="CDDFFB"/>
      </a:accent5>
      <a:accent6>
        <a:srgbClr val="11B7D8"/>
      </a:accent6>
      <a:hlink>
        <a:srgbClr val="8963E9"/>
      </a:hlink>
      <a:folHlink>
        <a:srgbClr val="3067B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6321AB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8B1111"/>
        </a:dk2>
        <a:lt2>
          <a:srgbClr val="C0C0C0"/>
        </a:lt2>
        <a:accent1>
          <a:srgbClr val="A0C6F8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CDDFFB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cdb2004205gl</Template>
  <TotalTime>1329</TotalTime>
  <Words>196</Words>
  <Application>Microsoft Office PowerPoint</Application>
  <PresentationFormat>นำเสนอทางหน้าจอ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2" baseType="lpstr">
      <vt:lpstr>cdb2004205gl</vt:lpstr>
      <vt:lpstr>Image</vt:lpstr>
      <vt:lpstr>บทที่ 5  ไดโอดชนิดพิเศษ</vt:lpstr>
      <vt:lpstr>งานนำเสนอ PowerPoint</vt:lpstr>
      <vt:lpstr>ซีเนอร์ไดโอด (Zener Diode)</vt:lpstr>
      <vt:lpstr>การพังทลายของซีเนอร์ (Zener Breakdown)</vt:lpstr>
      <vt:lpstr>คุณสมบัติของการพังทลาย</vt:lpstr>
      <vt:lpstr>งานนำเสนอ PowerPoint</vt:lpstr>
      <vt:lpstr>วงจรสมมูลของซีเนอร์ไดโอด</vt:lpstr>
      <vt:lpstr>การนำซีเนอร์ไดโอดไปใช้งาน</vt:lpstr>
      <vt:lpstr>การควบคุมแรงดันขาออกให้คงที่เมื่อแรงดันขาเข้าเปลี่ยนแปล </vt:lpstr>
      <vt:lpstr>การควบคุมแรงดันเมื่อโหลดเปลี่ยนแปลง</vt:lpstr>
      <vt:lpstr>ไดโอดทางแสง (Optical Diodes)</vt:lpstr>
      <vt:lpstr>ไดโอดเปล่งแสง (Light Emitting Diode)</vt:lpstr>
      <vt:lpstr>งานนำเสนอ PowerPoint</vt:lpstr>
      <vt:lpstr>งานนำเสนอ PowerPoint</vt:lpstr>
      <vt:lpstr>งานนำเสนอ PowerPoint</vt:lpstr>
      <vt:lpstr>โฟโต้ไดโอด (Photodiode)</vt:lpstr>
      <vt:lpstr>งานนำเสนอ PowerPoint</vt:lpstr>
      <vt:lpstr>การประยุกต์ใช้งาน</vt:lpstr>
      <vt:lpstr>ระบบการนำไปใช้งานการตรวจนับวัตถุด้วยแสง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 ความรู้เบื้องต้นของสารกึ่งตัวนำ</dc:title>
  <dc:creator>Corporate Edition</dc:creator>
  <cp:lastModifiedBy>bosszi</cp:lastModifiedBy>
  <cp:revision>74</cp:revision>
  <dcterms:created xsi:type="dcterms:W3CDTF">2013-06-16T06:33:33Z</dcterms:created>
  <dcterms:modified xsi:type="dcterms:W3CDTF">2015-08-26T12:56:56Z</dcterms:modified>
</cp:coreProperties>
</file>